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9191" y="3080895"/>
            <a:ext cx="4669730" cy="492700"/>
          </a:xfrm>
        </p:spPr>
        <p:txBody>
          <a:bodyPr/>
          <a:lstStyle/>
          <a:p>
            <a:r>
              <a:rPr lang="en-US" dirty="0" smtClean="0"/>
              <a:t>Optimus PrimeTime: The Game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Mason Caird, Casey Sweet, and Daniel Tucker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38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Quick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those among us unfortunate enough to live in places that aren’t BMac: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Optimus PrimeTime is a NERF war staged in the magnificent McMillan Hall</a:t>
            </a:r>
          </a:p>
          <a:p>
            <a:endParaRPr lang="en-US" dirty="0" smtClean="0"/>
          </a:p>
          <a:p>
            <a:r>
              <a:rPr lang="en-US" dirty="0" smtClean="0"/>
              <a:t>At the end of the night, we finish off the game with a round or two of zombies.</a:t>
            </a:r>
          </a:p>
          <a:p>
            <a:endParaRPr lang="en-US" dirty="0"/>
          </a:p>
          <a:p>
            <a:r>
              <a:rPr lang="en-US" dirty="0" smtClean="0"/>
              <a:t>Simple enough, right?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01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Zombie</a:t>
            </a:r>
          </a:p>
          <a:p>
            <a:endParaRPr lang="en-US" dirty="0" smtClean="0"/>
          </a:p>
          <a:p>
            <a:r>
              <a:rPr lang="en-US" dirty="0" smtClean="0"/>
              <a:t>Wall</a:t>
            </a:r>
          </a:p>
          <a:p>
            <a:endParaRPr lang="en-US" dirty="0" smtClean="0"/>
          </a:p>
          <a:p>
            <a:r>
              <a:rPr lang="en-US" dirty="0" smtClean="0"/>
              <a:t>ZombieSpawner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7611" y="2160589"/>
            <a:ext cx="4184034" cy="3880773"/>
          </a:xfrm>
        </p:spPr>
        <p:txBody>
          <a:bodyPr/>
          <a:lstStyle/>
          <a:p>
            <a:r>
              <a:rPr lang="en-US" dirty="0" smtClean="0"/>
              <a:t>Player</a:t>
            </a:r>
          </a:p>
          <a:p>
            <a:endParaRPr lang="en-US" dirty="0" smtClean="0"/>
          </a:p>
          <a:p>
            <a:r>
              <a:rPr lang="en-US" dirty="0" smtClean="0"/>
              <a:t>Bullet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0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majority of the game resides in a </a:t>
            </a:r>
            <a:r>
              <a:rPr lang="en-US" dirty="0" err="1" smtClean="0"/>
              <a:t>LayeredPane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Intro Layer</a:t>
            </a:r>
          </a:p>
          <a:p>
            <a:endParaRPr lang="en-US" dirty="0"/>
          </a:p>
          <a:p>
            <a:r>
              <a:rPr lang="en-US" dirty="0" smtClean="0"/>
              <a:t>Window Game Layer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069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from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whole GUI</a:t>
            </a:r>
          </a:p>
          <a:p>
            <a:endParaRPr lang="en-US" dirty="0" smtClean="0"/>
          </a:p>
          <a:p>
            <a:r>
              <a:rPr lang="en-US" dirty="0" smtClean="0"/>
              <a:t>Multi Threading</a:t>
            </a:r>
          </a:p>
          <a:p>
            <a:endParaRPr lang="en-US" dirty="0" smtClean="0"/>
          </a:p>
          <a:p>
            <a:r>
              <a:rPr lang="en-US" dirty="0" smtClean="0"/>
              <a:t>Extending classes and Implementing interfaces</a:t>
            </a:r>
          </a:p>
          <a:p>
            <a:pPr lvl="1"/>
            <a:r>
              <a:rPr lang="en-US" dirty="0" smtClean="0"/>
              <a:t> (</a:t>
            </a:r>
            <a:r>
              <a:rPr lang="en-US" dirty="0" err="1" smtClean="0"/>
              <a:t>KeyListener</a:t>
            </a:r>
            <a:r>
              <a:rPr lang="en-US" dirty="0" smtClean="0"/>
              <a:t>, </a:t>
            </a:r>
            <a:r>
              <a:rPr lang="en-US" dirty="0" err="1" smtClean="0"/>
              <a:t>MouseMotion</a:t>
            </a:r>
            <a:r>
              <a:rPr lang="en-US" dirty="0" smtClean="0"/>
              <a:t>, </a:t>
            </a:r>
            <a:r>
              <a:rPr lang="en-US" dirty="0" err="1" smtClean="0"/>
              <a:t>MouseListener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6014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03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34" y="609600"/>
            <a:ext cx="11430000" cy="533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58400" y="2576945"/>
            <a:ext cx="1537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 Sponsored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21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217</TotalTime>
  <Words>112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Optimus PrimeTime: The Game</vt:lpstr>
      <vt:lpstr>A Quick Overview</vt:lpstr>
      <vt:lpstr>Classes</vt:lpstr>
      <vt:lpstr>GUI</vt:lpstr>
      <vt:lpstr>Concepts from Class</vt:lpstr>
      <vt:lpstr>PowerPoint Presentation</vt:lpstr>
    </vt:vector>
  </TitlesOfParts>
  <Company>Whitworth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Optimus PrimeTime: The Game</dc:title>
  <dc:creator>Mason P Caird</dc:creator>
  <cp:lastModifiedBy>Casey J Sweet</cp:lastModifiedBy>
  <cp:revision>11</cp:revision>
  <dcterms:created xsi:type="dcterms:W3CDTF">2019-01-24T02:45:32Z</dcterms:created>
  <dcterms:modified xsi:type="dcterms:W3CDTF">2019-01-24T12:21:07Z</dcterms:modified>
</cp:coreProperties>
</file>

<file path=docProps/thumbnail.jpeg>
</file>